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69182281" name="Содержимое 3" descr="plakat21.jpg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838749" y="357187"/>
            <a:ext cx="10459860" cy="62150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88201704" name="Содержимое 3" descr="710243178.jpg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881268" y="423111"/>
            <a:ext cx="10214495" cy="60415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298169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002060"/>
                </a:solidFill>
              </a:rPr>
              <a:t>Будь осторожен!</a:t>
            </a:r>
            <a:endParaRPr lang="ru-RU" b="1">
              <a:solidFill>
                <a:srgbClr val="002060"/>
              </a:solidFill>
            </a:endParaRPr>
          </a:p>
        </p:txBody>
      </p:sp>
      <p:pic>
        <p:nvPicPr>
          <p:cNvPr id="1102554856" name="Содержимое 3" descr="15.jpg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3962399" y="2324893"/>
            <a:ext cx="4267199" cy="36099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6953">
        <p:wheel spokes="1"/>
      </p:transition>
    </mc:Choice>
    <mc:Fallback>
      <p:transition spd="med" advClick="1" advTm="6953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3011018" name="Shape 129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1534582" y="765174"/>
            <a:ext cx="10390715" cy="911224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+mn-lt"/>
              </a:defRPr>
            </a:lvl1pPr>
            <a:lvl2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+mn-lt"/>
              </a:defRPr>
            </a:lvl2pPr>
            <a:lvl3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+mn-lt"/>
              </a:defRPr>
            </a:lvl3pPr>
            <a:lvl4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+mn-lt"/>
              </a:defRPr>
            </a:lvl4pPr>
            <a:lvl5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+mn-lt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sz="2400"/>
              <a:t>Не приближайтесь</a:t>
            </a:r>
            <a:br>
              <a:rPr sz="2400"/>
            </a:br>
            <a:r>
              <a:rPr sz="2400"/>
              <a:t> к лежащему на земле проводу ближе 8 метров, сообщите об этом взрослым</a:t>
            </a:r>
            <a:endParaRPr/>
          </a:p>
        </p:txBody>
      </p:sp>
      <p:pic>
        <p:nvPicPr>
          <p:cNvPr id="508951982" name="Image 129028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6769099" y="1844674"/>
            <a:ext cx="4394199" cy="4752974"/>
          </a:xfrm>
          <a:prstGeom prst="rect">
            <a:avLst/>
          </a:prstGeom>
          <a:noFill/>
        </p:spPr>
      </p:pic>
      <p:pic>
        <p:nvPicPr>
          <p:cNvPr id="909628056" name="Image 129029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1102782" y="2060574"/>
            <a:ext cx="5494866" cy="456406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Р7-Офис/2024.1.3.422</Application>
  <DocSecurity>0</DocSecurity>
  <PresentationFormat>Widescreen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created xsi:type="dcterms:W3CDTF">2012-12-03T06:56:55Z</dcterms:created>
  <dcterms:modified xsi:type="dcterms:W3CDTF">2025-06-24T07:51:23Z</dcterms:modified>
  <cp:category/>
  <cp:contentStatus/>
  <cp:version/>
</cp:coreProperties>
</file>